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8" r:id="rId4"/>
    <p:sldId id="289" r:id="rId5"/>
    <p:sldId id="285" r:id="rId6"/>
    <p:sldId id="268" r:id="rId7"/>
    <p:sldId id="287" r:id="rId8"/>
    <p:sldId id="266" r:id="rId9"/>
    <p:sldId id="272" r:id="rId10"/>
    <p:sldId id="271" r:id="rId11"/>
    <p:sldId id="273" r:id="rId12"/>
    <p:sldId id="274" r:id="rId13"/>
    <p:sldId id="275" r:id="rId14"/>
    <p:sldId id="270" r:id="rId15"/>
    <p:sldId id="284" r:id="rId16"/>
    <p:sldId id="276" r:id="rId17"/>
    <p:sldId id="258" r:id="rId18"/>
    <p:sldId id="259" r:id="rId19"/>
    <p:sldId id="261" r:id="rId20"/>
    <p:sldId id="282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8" autoAdjust="0"/>
    <p:restoredTop sz="94660"/>
  </p:normalViewPr>
  <p:slideViewPr>
    <p:cSldViewPr snapToGrid="0">
      <p:cViewPr>
        <p:scale>
          <a:sx n="106" d="100"/>
          <a:sy n="106" d="100"/>
        </p:scale>
        <p:origin x="1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5:02.11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552 368,'-7'4,"0"1,1-1,0 1,0 0,0 1,0-1,1 1,0 0,0 1,1-1,0 1,0 0,-3 8,-4 11,1 0,-7 34,14-47,1-1,9-15,13-24,-17 23,62-99,-6-3,60-145,-113 238,33-70,-221 382,181-299,1 1,-1-1,1 1,-1 0,1-1,0 1,-1 0,1-1,0 1,-1 0,1-1,0 1,0 0,0 0,-1-1,1 1,0 0,0 0,0-1,0 1,0 0,1 0,-1-1,0 1,0 0,0 0,1-1,-1 1,1 1,0-1,-1 0,1 0,0 1,-1-1,1 0,-1 1,0-1,1 1,-1-1,0 1,0-1,0 0,0 1,0 2,0 2,-1 1,0-1,-1 1,1-1,-1 1,0-1,-1 0,1 0,-8 11,34-70,-4 20,1 2,2 1,33-34,-38 52,-18 12,0 0,0 0,1 0,-1 0,0 0,0 0,0 1,1-1,-1 0,0 0,0 0,0 0,1 0,-1 1,0-1,0 0,0 0,0 0,0 0,1 1,-1-1,0 0,0 0,0 1,0-1,0 0,0 0,0 1,0-1,0 0,0 0,0 0,0 1,0-1,0 0,0 0,0 1,0-1,0 0,0 1,-13 39,-38 62,-103 151,91-156,16-20,-52 77,98-152,0-1,1 1,-2 0,1-1,0 1,0-1,0 1,-1-1,1 0,-1 1,1-1,-1 0,1 0,-4 1,7-22,23-50,139-348,-37-12,-128 417,-8 22,-13 27,21-35,-106 193,-61 101,144-255,10-17,0 0,-17 20,30-43,1 1,-1 0,0 0,1 0,-1 0,0-1,1 1,-1 0,0 0,0-1,0 1,0-1,0 1,0-1,0 1,0-1,0 0,0 1,0-1,0 0,0 0,0 1,0-1,0 0,-1 0,1-1,0 0,0 0,0 0,0 1,0-1,0 0,0 0,0 0,1 0,-1 0,0 0,1-1,-1 1,1 0,0 0,-1 0,0-3,-6-66,7 62,-1-255,-7 219,8 44,0 0,0 0,0-1,0 1,0 0,0 0,0-1,-1 1,1 0,0 0,0-1,0 1,0 0,-1 0,1-1,0 1,0 0,0 0,-1 0,1 0,0-1,0 1,-1 0,1 0,0 0,0 0,-1 0,1 0,0 0,0 0,-1 0,1-1,0 1,-1 0,1 1,0-1,-1 0,-9 19,-30 118,-37 236,77-364,6-29,-1 3,4-6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3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08.9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2097 2149,'-22'6,"20"-5,0-1,1 1,-1 0,0 0,0-1,0 1,0-1,0 0,0 0,0 1,0-1,0 0,0-1,0 1,0 0,-4-1,-182-64,35 11,75 34,52 14,0 0,0-2,0 0,1-2,-43-24,61 29,0-1,1-1,0 1,0-1,0 0,1 0,0-1,1 1,-1-1,2 0,-1 0,1-1,0 1,1-1,-2-10,-3-16,3-1,0-48,3 74,-1-60,4-1,2 1,19-97,-14 126,2 1,1 0,2 1,2 1,2 0,1 1,27-38,-27 47,1 1,38-39,-50 58,1 0,0 0,0 1,1 0,0 1,0 0,0 1,1 0,0 0,0 1,13-3,-23 7,1 0,-1 0,1 0,-1 0,0-1,1 1,-1 0,1-1,-1 1,0-1,1 0,-1 1,0-1,0 0,1 0,-1 0,0 0,0 0,2-2,-4 2,1 1,-1-1,1 0,-1 0,1 1,-1-1,0 0,1 0,-1 1,0-1,1 1,-1-1,0 1,0-1,1 1,-1-1,0 1,0 0,0-1,0 1,-1 0,-66-17,-44 3,-176 2,-118 28,136-4,210-8,40-2,-1 0,0-1,0-1,1-1,-1-1,-24-6,41 6,0 0,0 0,0-1,0 1,1-1,0 0,-1 0,1 0,0-1,0 1,1-1,-1 1,1-1,0 0,0 0,0 0,0 0,1-1,-2-5,-2-6,2 0,0-1,-2-29,4 36,1 0,0-1,1 1,0 0,0 0,1-1,0 1,1 0,5-12,-4 15,0 0,1 0,-1 0,1 1,1 0,-1 0,1 0,0 1,0-1,1 2,0-1,10-5,229-140,-238 146,1-1,0 1,1 1,-1 0,0 0,1 0,0 2,18-3,7 3,42 5,-45-2,45-2,-73-1,0 0,-1 0,1 0,0 0,-1-1,1 0,-1 1,0-1,1-1,-1 1,0 0,0-1,-1 1,1-1,0 0,-1 0,1 0,-1 0,0 0,0-1,-1 1,1-1,1-3,-1 3,-1 0,1 0,0 0,1 0,-1 0,1 1,0-1,-1 1,1 0,1 0,-1 0,0 0,1 1,0-1,-1 1,1 0,6-2,12-1,1 2,-1 1,1 1,0 1,35 4,14-1,421-3,-473-1,0-1,33-8,-32 6,1 0,24-1,-34 4,0 1,0-1,0 2,0 0,-1 0,1 1,0 1,0 0,-1 0,0 1,0 0,0 1,0 1,0 0,12 10,53 46,-4 3,66 77,-128-130,-1 0,0 1,-1 0,0 0,-1 1,-1 0,0 0,-1 1,0-1,4 26,54 156,-51-152,6 60,3 11,-15-91,0-1,-2 1,-1 1,-1-1,-1 0,-1 0,-5 39,1-42,-2 0,-1 0,0-1,-1 0,-2 0,0-1,0 0,-24 29,11-20,-2-1,0-1,-2-2,-41 30,47-38,-17 11,2 2,-55 54,82-73,0 0,1 0,1 1,-1 0,2 1,-1-1,2 1,-1 0,2 1,0-1,0 1,1 0,1 0,-1 15,2 11,1-20,-1 1,-1-1,-5 30,5-43,0 1,0-1,-1 0,1-1,-1 1,-1 0,1-1,-1 1,0-1,0 0,0-1,-1 1,1-1,-11 7,-1-1,0-1,-1 0,-1-1,1-1,-1-1,0-1,-1 0,1-2,-1 0,0-1,0 0,-23-2,-23-4,0-2,-73-18,-311-52,146 13,292 61,1-1,-1 0,1-1,0-1,0 1,1-2,-1 1,1-1,-9-8,-7-8,-36-40,19 19,-17-16,-139-145,160 160,3-1,-59-97,72 101,1-2,3 0,1-1,3-1,1-1,2 1,3-2,-6-79,2-1,7 90,1 0,2-72,3 106,-1-1,0 1,1 0,0 0,0-1,0 1,0 0,0 0,1 0,-1 0,1 0,0 0,0 1,0-1,0 0,1 1,-1 0,1-1,-1 1,1 0,0 0,0 1,3-3,-3 3,0 0,0 1,-1-1,1 1,0 0,0-1,0 1,0 0,-1 1,1-1,0 0,0 1,-1 0,1-1,0 1,0 0,-1 1,1-1,-1 0,1 1,-1-1,0 1,0 0,0 0,1 0,-2 0,1 0,3 4,10 15,0 2,-1 0,-1 0,12 34,33 105,-54-149,89 327,-29-94,-48-200,26 54,12 35,-50-118,-2-7,0 0,1 0,7 18,-10-27,1 0,-1 0,0-1,1 1,-1 0,1-1,-1 1,1 0,-1-1,1 1,-1-1,1 1,0-1,-1 1,1-1,0 1,0-1,-1 0,1 1,0-1,0 0,1 1,-1-2,0 1,0-1,1 1,-1-1,0 1,0-1,0 0,0 1,0-1,0 0,0 0,0 0,0 0,0 0,0 0,-1 0,1 0,0 0,0-2,5-10,-1 0,0 0,-1-1,0 1,-1-1,2-22,5-17,13-36,3 2,5 1,3 1,4 2,4 2,3 1,3 3,4 1,79-88,-111 141,-8 8,0 1,28-24,-35 35,0-1,1 0,-1 1,1 0,0 0,0 1,0 0,0 0,0 0,0 1,1-1,9 1,50 0,-33 1,0-2,47-7,101-36,-96 22,-57 17,-1 3,1 0,0 1,30 3,-22 0,42-6,-61-1,-27-2,-38-6,47 13,-463-84,-9 34,-266 25,1418 24,-346 4,242-2,-2011 93,1401-89,25-2,-1 0,0-1,1 0,-1-1,-14-2,53-12,32 0,-1 2,82-5,126 5,-177 10,798-6,-856 8,-25-1,0 0,0 1,0 0,-1 0,1 1,0 0,0 0,12 5,-19-6,1 0,-1 0,0 0,0 1,0-1,0 0,1 0,-1 1,0-1,0 0,0 0,0 0,0 1,0-1,0 0,0 0,1 1,-1-1,0 0,0 1,0-1,0 0,0 0,0 1,-1-1,1 0,0 0,0 1,0-1,0 0,0 0,0 1,0-1,0 0,-1 0,1 0,0 1,0-1,0 0,0 0,-1 0,1 1,0-1,0 0,-1 0,1 0,0 0,0 0,-1 0,1 0,0 1,0-1,-1 0,1 0,0 0,-21 12,-1 0,0-1,-1-1,1-1,-42 10,22-6,-623 157,23-8,541-127,64-15,37-20,0 1,0-1,0 0,0 0,-1 0,1 0,0 0,0 1,0-1,0 0,0 0,0 0,0 1,0-1,0 0,0 0,0 0,0 0,0 1,0-1,0 0,0 0,0 0,0 0,0 1,1-1,-1 0,0 0,0 0,0 0,0 0,0 1,0-1,0 0,1 0,-1 0,0 0,0 0,0 0,0 0,0 0,1 1,-1-1,0 0,0 0,0 0,0 0,1 0,-1 0,0 0,0 0,0 0,1 0,26 2,322-28,-210 10,-107 13,740-81,-4-37,-733 113,-13 3,0 1,39-2,-49 9,-14 4,-18 10,17-15,-50 36,-2-3,-111 53,-128 34,278-116,-375 124,380-127,4 0,1-1,-1-1,1 1,-1-1,0 0,1 0,-1-1,0 0,0 0,0-1,1 1,-12-4,17 3,0 0,0 1,0-1,0 0,0 0,0 0,0 0,0 0,1 0,-1 0,0 0,1 0,-1 0,1 0,-1 0,1 0,0 0,-1-1,1 1,0 0,0 0,0-1,0 1,0 0,0 0,0 0,0-1,1 1,-1 0,0 0,1 0,-1 0,1-1,-1 1,1 0,0-1,26-41,-25 40,28-32,2 0,1 2,66-50,8-8,-173 128,-654 397,246-187,417-221,57-26,-1 1,0-1,0 1,0-1,0 1,0-1,0 0,0 0,0 1,0-1,1 0,-1 0,0 0,0 0,0 0,0 0,0 0,0 0,0 0,-2-1,12-13,32-22,211-120,-96 64,328-241,-442 304,-42 29,1-1,-1 1,1 0,0-1,-1 1,1-1,-1 1,1 0,0 0,-1-1,1 1,0 0,-1 0,1 0,0 0,-1 0,1 0,0 0,-1 0,1 0,0 0,-1 0,1 0,0 0,-1 1,1-1,-1 0,1 1,0-1,-1 0,1 1,0 0,1 22,-18 34,-11 9,-3 0,-67 107,-100 115,172-254,-21 31,-138 183,182-245,-2 1,1 1,-1-1,0 0,0 0,0 0,0 0,-1-1,-6 4,11-7,0 0,0 0,-1 1,1-1,0 0,0 0,0 0,0 0,-1 0,1 0,0 0,0 0,0 0,0 0,-1 0,1 0,0 0,0 0,0 0,0 0,-1 0,1 0,0 0,0-1,0 1,0 0,-1 0,1 0,0 0,0 0,0 0,0 0,0 0,0-1,0 1,-1 0,1 0,0 0,0 0,0-1,0 1,0 0,0 0,0 0,0 0,0-1,0 1,0 0,0 0,0 0,0 0,0-1,0 1,0 0,0 0,0 0,5-18,12-18,20-14,2 1,3 2,68-60,-66 65,175-161,101-101,-288 271,-26 29,-5 6,-9 17,-20 31,27-48,-128 200,-177 210,199-274,21-26,-212 286,284-382,13-21,16-31,21-28,3 0,2 3,3 1,68-70,227-198,-80 84,-226 210,-7 6,1 2,1 0,1 2,42-27,-70 50,-1 1,1-1,-1 1,1-1,-1 1,1-1,-1 1,1 0,-1-1,1 1,0 0,-1 0,1 0,0-1,-1 1,1 0,0 0,-1 0,1 0,0 0,-1 0,1 0,0 0,-1 0,1 0,-1 1,1-1,0 0,-1 0,1 1,0-1,-1 0,1 1,-1-1,1 0,-1 1,1-1,-1 1,1-1,-1 1,0-1,1 1,-1-1,0 1,1 0,-1-1,0 1,1-1,-1 1,0 0,0-1,0 1,0 0,0 0,-3 42,-6-2,-3-1,-1-1,-25 50,-66 114,96-189,-324 507,231-373,80-114,49-69,0-1,18-21,377-478,-24-21,-201 250,-163 263,-34 43,-1-1,0 1,0 0,0-1,0 1,0 0,1 0,-1-1,0 1,0 0,0 0,1 0,-1-1,0 1,0 0,1 0,-1 0,0 0,0-1,1 1,-1 0,0 0,0 0,1 0,-1 0,0 0,1 0,-1 0,0 0,1 0,-1 0,0 0,1 0,-1 0,0 0,0 0,1 0,-1 0,0 0,1 1,-1-1,0 0,0 0,1 0,-1 0,0 1,0-1,0 0,1 0,-1 1,0-1,0 0,0 0,0 1,1-1,-1 0,0 0,0 1,0-1,0 0,0 1,0-1,0 1,0 9,-2 0,1 0,-1-1,-1 1,1 0,-2-1,1 0,-9 15,2-2,-395 772,175-368,200-370,24-47,25-38,-13 20,458-624,47 35,-470 552,15-19,-10 10,2 2,65-55,-102 101,-7 10,-11 20,-97 183,-179 263,52-95,165-255,-62 152,128-271,0 0,0 0,0 0,0 0,1 0,-1 0,0 0,0 0,0 0,0 0,0 0,0 0,0 0,0 0,0 0,0 0,0 0,0 0,1 0,-1 0,0 0,0 0,0 0,0 0,11-15,16-28,554-923,-565 939,-12 17,1 1,1 0,0 0,0 1,0 0,1 0,1 0,8-7,-16 15,1-1,-1 1,1 0,-1 0,1-1,-1 1,1 0,-1 0,1 0,-1 0,0 0,1 0,-1-1,1 1,-1 0,1 1,-1-1,1 0,-1 0,1 0,-1 0,1 0,-1 0,1 1,-1-1,1 0,-1 0,0 0,1 1,-1-1,1 0,-1 1,0-1,1 0,-1 1,0-1,0 1,1-1,-1 0,0 1,0-1,1 1,-1-1,0 1,0-1,0 1,0 0,2 11,0 1,-1-1,-1 1,0-1,0 1,-2-1,1 0,-5 15,3-6,-95 441,-31-2,51-187,69-243,9-30,0-1,0 1,-1 0,1 0,0 0,0 0,0 0,0 0,0 0,0 0,0 0,0 0,0 0,0 0,0 0,0 0,0 0,-1 0,1 0,0 0,0 0,0 0,0 0,12-50,50-137,75-259,-133 417,-23 55,-22 42,-266 406,55-152,151-195,85-105,13-17,-1 0,1 0,-1 0,0 0,-1 0,1-1,-1 1,0-1,0-1,-9 6,14-9,-1 0,1 0,0 0,-1-1,1 1,-1 0,1 0,-1-1,1 1,0 0,-1-1,1 1,0 0,-1-1,1 1,0 0,0-1,-1 1,1-1,0 1,0-1,0 1,0-1,-1 1,1 0,0-1,0 1,0-1,0 1,0-1,0 1,0-1,0 1,0-1,1 1,-1-1,0 1,0-1,0 1,0 0,1-1,-1 1,1-1,5-28,23-76,108-465,-135 559,0 0,0 0,0 0,-1 0,0 0,-1 0,-1-1,1 1,-2 0,-3-16,4 26,1-1,-1 1,1 0,-1 0,0 0,0-1,0 1,1 0,-1 0,0 0,0 0,-1 0,1 0,0 1,0-1,0 0,0 1,-1-1,1 0,0 1,-1 0,1-1,0 1,-1 0,1 0,-1-1,1 1,-1 0,1 0,0 1,-2-1,-4 2,-1-1,1 2,0-1,0 1,-7 4,-104 58,-155 114,153-98,4 1,-73 45,187-126,0 0,0 1,0-1,0 0,0 0,0 0,0 0,0 0,0-1,0 1,0-1,0 1,-1-1,1 0,0 0,0 0,-4 0,5-1,0 0,1 1,-1-1,1 0,-1 0,0 1,1-1,-1 0,1 0,0 0,-1 0,1 0,0 0,0 0,-1 1,1-1,0 0,0 0,0 0,0 0,0 0,0 0,0 0,1 0,-1 0,1-2,3-13,1 1,1-1,10-19,-13 29,198-342,-1 4,-197 337,21-42,-20 41,-13 31,-103 214,-18 45,114-238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44.32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30 529,'-2'1,"0"-1,1 0,-1 0,0 0,1-1,-1 1,1 0,-1-1,0 1,1-1,-1 1,1-1,-1 1,-2-3,4 3,0-1,-1 1,1-1,0 1,0-1,-1 1,1-1,0 1,0-1,0 1,0-1,0 1,0-1,0 1,0-1,0 1,0-1,0 1,0-1,0 1,0-1,0 1,1-1,-1 1,0-1,0 1,1 0,-1-1,1 0,1-2,1 0,0 0,-1 0,1 0,1 1,-1-1,0 1,1 0,-1 0,5-2,5-1,0-1,-1-1,0 0,17-12,-29 19,0 0,0 0,-1 0,1 0,0 0,0 0,0 0,0 0,0 1,0-1,0 0,0 0,0 0,0 0,0 0,0 0,0 0,0 0,0 0,0 1,0-1,0 0,1 0,-1 0,0 0,0 0,0 0,0 0,0 0,0 0,0 0,0 1,0-1,0 0,0 0,0 0,0 0,0 0,1 0,-1 0,0 0,0 0,0 0,0 0,0 0,0 0,0 0,0 0,1 0,-1 0,0 0,0 0,0 0,0 0,0 0,0 0,0 0,0 0,0 0,1 0,-1 0,0 0,0 0,-4 15,-9 17,6-17,4-8,0 0,0-1,-1 1,1-1,-2 0,-8 11,13-17,0 0,0 0,0 0,-1 0,1 0,0 1,0-1,0 0,-1 0,1 0,0 0,0 0,0 0,-1 0,1 1,0-1,0 0,0 0,-1 0,1 0,0 0,0 0,-1 0,1 0,0 0,0 0,0 0,-1-1,1 1,0 0,0 0,0 0,-1 0,1 0,0 0,0 0,0 0,0-1,-1 1,1 0,0 0,0 0,0 0,0-1,0 1,-1 0,1 0,0 0,0-1,0 1,0 0,-3-20,4-18,2 27,-3 2,2 1,-1 0,1 0,0 0,1 0,0 0,0 1,1-1,0 1,6-9,-4 17,-5 12,-4 10,1-15,0 0,-1 0,0 0,0-1,-1 1,0-1,0 0,-8 10,12-16,-1-1,1 0,0 0,0 1,0-1,0 0,-1 0,1 0,0 1,0-1,-1 0,1 0,0 0,0 0,-1 1,1-1,0 0,0 0,-1 0,1 0,0 0,-1 0,1 0,0 0,-1 0,1 0,0 0,0 0,-1 0,1 0,0 0,-1 0,1 0,0 0,0-1,-1 1,1 0,-4-12,7-16,2 9,2 0,0 1,1 1,0-1,2 1,21-30,-97 162,32-69,18-23,13-19,5-7,8-12,-1 0,-1 0,0-1,-1 0,-1 0,8-34,12-31,-2 33,56-86,-66 117,-12 15,1 0,-1 0,0 0,0 0,0-1,0 1,-1-1,1 0,-1 1,1-1,-1 0,0 0,0 0,0 0,0 0,0-6,-1 9,0 0,0-1,0 1,0 0,0-1,0 1,-1 0,1 0,0-1,0 1,0 0,0 0,-1-1,1 1,0 0,0 0,0 0,-1-1,1 1,0 0,0 0,-1 0,1-1,0 1,0 0,-1 0,1 0,0 0,0 0,-1 0,1 0,0 0,-1 0,1 0,0 0,-1 0,1 0,0 0,0 0,-1 0,1 0,-16 10,-10 16,26-26,-4 6,-1 1,1-1,1 1,-1 0,1 0,0 0,1 0,0 1,0-1,-1 16,1-12,0 0,-1 0,-7 18,-3 1,-38 78,44-95,-1 0,0 0,-1-1,0-1,-18 18,31-34,0-1,-1 0,1-1,-1 1,0 0,-1-1,0 0,0 0,2-13,10-30,-11 46,-1 0,0 0,1 1,0-1,0 1,0 0,0 0,0 0,1 0,3-2,-6 4,0 0,-1 1,1-1,0 0,0 1,0-1,-1 1,1-1,0 1,0-1,0 1,0-1,0 1,0 0,0 0,0 0,0-1,0 1,0 0,0 0,0 0,1 0,-1 1,0-1,0 0,0 0,0 1,0-1,0 0,-1 1,1-1,0 1,0-1,0 1,0 0,0-1,-1 1,1 0,0 0,-1-1,1 1,0 0,-1 0,1 0,0 2,0 0,-1 0,0 0,0 0,0 0,0 0,0 0,0 0,-1 0,1 0,-1 0,0-1,-2 5,-1-3,9-28,40-105,-38 108,-7 21,0 0,0 1,0-1,0 0,1 0,-1 0,0 0,0 0,0 0,0 0,0 0,0 0,0 0,0 1,0-1,0 0,0 0,0 0,0 0,0 0,0 0,0 0,1 0,-1 0,0 0,0 0,0 0,0 0,0 0,0 0,0 0,0 0,0 0,1 0,-1 0,0 0,0 0,0 0,0 0,0 0,0 0,0 0,0 0,1 0,0 21,-5 27,-1-15,3-17,-1 0,0 1,-1-1,-1-1,-11 25,24-55,-2-1,0 0,7-28,-10 30,0 0,1 0,0 1,1 0,1 0,0 0,1 1,0 0,1 0,14-16,-7 13,-1-1,0 0,-2-1,13-20,-97 171,69-129,-1 3,-1 0,0-1,0 0,0 0,-1 0,-7 5,13-11,0-1,-1 0,1 0,0 0,0 1,0-1,-1 0,1 0,0 0,0 0,-1 0,1 0,0 1,0-1,-1 0,1 0,0 0,0 0,-1 0,1 0,0 0,0 0,-1 0,1 0,0 0,0 0,-1 0,1 0,0-1,0 1,-1 0,1 0,0 0,0 0,-1 0,1-1,0 1,0 0,0 0,-1 0,1 0,0-1,0 1,0 0,0 0,-1-1,-2-17,6-20,0 26,0 0,1 0,0 0,1 0,0 0,1 1,0 0,1 0,0 1,1 0,0 0,13-12,-20 22,-1 0,1-1,-1 1,1 0,-1-1,1 1,-1 0,1 0,0 0,-1-1,1 1,-1 0,1 0,0 0,-1 0,1 0,-1 0,1 0,0 0,-1 1,1-1,-1 0,1 0,-1 0,1 1,0-1,-1 0,1 0,-1 1,1-1,-1 1,0-1,1 0,-1 1,1-1,-1 1,0-1,1 1,-1-1,0 1,1-1,-1 1,0-1,0 1,0 0,1-1,-1 1,0-1,0 2,10 44,-6-23,0-13,17 47,-20-54,0 0,1 0,-1-1,1 1,0 0,0-1,0 1,0-1,0 1,0-1,1 0,-1 0,1 0,-1 0,4 1,-5-3,-1 0,0 0,1 1,-1-1,0 0,1 0,-1 0,0 0,1 0,-1 0,0 0,1 0,-1 0,1 0,-1 0,0 0,1-1,-1 1,0 0,1 0,-1 0,0 0,1-1,-1 1,0 0,0 0,1 0,-1-1,0 1,0 0,1-1,-1 1,0 0,0-1,0 1,1 0,-1-1,0 1,1-21,-8-18,6 34,0 1,-1-1,0 1,1-1,-1 1,-1 0,1-1,-1 1,1 0,-1 1,0-1,-1 0,1 1,-1 0,1 0,-1 0,0 0,0 0,0 1,-1 0,1 0,0 0,-1 0,0 1,1-1,-1 1,0 1,0-1,1 1,-1-1,0 1,0 1,0-1,1 1,-1-1,0 1,1 1,-1-1,0 1,1 0,0 0,-1 0,1 0,0 1,0 0,0 0,1 0,-1 0,-3 5,-1 2,0 0,1 1,-10 19,-6 10,4-22,17-22,9-11,57-88,-40 77,-20 23,-1 0,1 0,-1-1,0 1,0-1,0 0,-1 0,4-5,-2-1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49.5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78,'4'0,"0"-1,0 0,0 0,0 0,0-1,-1 1,1-1,0 0,-1 0,4-3,-3 2,1 0,-1 1,0-1,1 1,0 0,-1 1,10-3,-10 4,0 0,0 0,0 0,0 0,-1 1,1 0,0-1,0 1,0 1,0-1,-1 1,1-1,0 1,-1 0,0 0,1 1,-1-1,3 4,0 0,0 0,0 1,-1 0,0 0,-1 0,1 0,5 15,-9-19,0 1,0 0,0-1,0 1,-1 0,1 0,-1-1,0 1,0 0,-2 7,2-10,0-1,0 1,0 0,0-1,-1 1,1 0,0-1,-1 1,1-1,0 1,-1 0,1-1,-1 1,1-1,-1 1,1-1,-1 1,1-1,-1 0,1 1,-1-1,0 0,0 1,0-1,-1 0,1 0,0 0,0 0,-1-1,1 1,0 0,0-1,0 1,0-1,-1 1,1-1,0 0,0 1,0-1,0 0,0 0,-1-1,-17-16,1-1,1-1,-21-33,-17-19,55 72,0 0,0 0,0 0,0 0,0-1,0 1,0 0,0 0,0 0,0 0,0 0,0-1,0 1,-1 0,1 0,0 0,0 0,0 0,0 0,0-1,0 1,0 0,-1 0,1 0,0 0,0 0,0 0,0 0,0 0,-1 0,1 0,0 0,0 0,0 0,0 0,-1 0,1 0,0 0,0 0,0 0,0 0,0 0,-1 0,1 0,0 0,0 0,0 0,0 0,0 0,-1 0,1 0,0 1,0-1,0 0,0 0,0 0,0 0,0 0,-1 1,2 13,8 19,-5-26,0-1,1 1,0-1,0 0,0 0,7 6,-11-11,0 0,0 0,1 0,-1 0,0 0,1 0,-1-1,1 1,-1-1,1 1,-1-1,1 1,-1-1,1 0,-1 1,1-1,-1 0,1 0,0 0,-1-1,1 1,-1 0,1-1,-1 1,1-1,-1 1,1-1,-1 1,1-1,-1 0,0 0,1 0,-1 0,0 0,0 0,2-2,-1 1,0 0,0 0,0 1,0-1,0 0,1 1,-1 0,1-1,-1 1,1 0,-1 1,1-1,0 0,-1 1,1-1,0 1,0 0,-1 0,1 0,0 0,0 0,-1 1,1-1,0 1,-1 0,1-1,0 1,-1 1,0-1,1 0,-1 1,1-1,-1 1,0-1,0 1,0 0,0 0,0 0,-1 0,1 1,0-1,-1 0,0 1,1-1,-1 1,0-1,-1 1,1 0,0-1,-1 1,1 0,-1-1,0 1,0 0,0 0,0-1,0 1,-1 0,1 0,-2 4,-7 19,6-20,1 1,0-1,0 1,0-1,1 1,0 0,1-1,-1 1,1 10,0-17,0 0,0 1,0-1,0 0,0 1,0-1,0 0,0 0,0 1,1-1,-1 0,0 1,0-1,0 0,0 0,0 1,0-1,0 0,1 0,-1 1,0-1,0 0,0 0,1 0,-1 1,0-1,0 0,1 0,-1 0,0 0,0 0,1 0,-1 1,0-1,0 0,1 0,-1 0,0 0,1 0,-1 0,0 0,1 0,11-10,6-16,36-76,-46 77,-9 26,0-1,1 0,-1 1,0-1,0 0,1 1,-1-1,0 1,1-1,-1 1,0-1,1 1,-1 0,1-1,-1 1,1 0,-1-1,1 1,0 0,-1 0,1-1,0 1,-1 0,1 0,0 0,0-1,0 2,-21 50,17-38,-1-1,-1 0,0 0,-9 14,20-43,-4 12,0 1,0-1,0 1,0 0,0-1,1 1,-1 0,1 0,0 0,0 0,0 0,1 0,-1 0,6-4,14-4,8-8,-32 9,-18 0,6 5,0-1,0-1,1 1,-25-18,28 19,-1 0,1 1,-1 1,0-1,0 2,0 0,-1 0,1 1,0 0,-1 1,-17 2,26-2,-7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16.58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490 0,'-22'0,"0"1,0 1,0 1,1 1,-1 1,-30 10,42-11,0 1,0 0,0 0,1 0,0 2,0-1,1 1,-1 0,1 1,1-1,0 2,0-1,0 1,-9 18,-9 20,2 2,-27 83,50-131,-11 35,-6 45,-6 6,19-75,0 0,0 0,1 0,1 0,0 0,0 1,2-1,-1 1,2-1,-1 1,4 12,-1-13,2 0,0-1,0 1,1-1,0 0,1 0,0 0,1-1,17 17,23 33,-40-49,0 0,1-1,1 0,0-1,0 0,1 0,0-1,0-1,1 0,-1 0,2-1,-1-1,1 0,25 7,78 33,-87-33,95 51,-22-9,-69-38,-22-10,0 0,-1-1,2-1,-1 0,0 0,1-1,0 0,14 1,63 7,-62-6,53 3,-59-8,0 0,31-6,-44 4,0 1,0-2,-1 1,1-1,-1 0,0-1,0 0,0 0,11-9,13-10,-25 19,0 0,0 0,0-1,-1 0,0 0,1 0,-2-1,1 1,-1-1,0-1,0 1,0 0,2-8,5-22,-2 0,-2-1,-1 0,-1 0,-3-1,-2-62,1 82,0-1,9-33,2-31,3-53,-4 51,-9 75,-1 0,1 1,1-1,0 1,0-1,7-13,-9 20,1 1,-1-1,0 1,0 0,1 0,0 0,-1 0,1 0,0 0,0 0,0 0,0 1,0-1,0 1,1-1,-1 1,0 0,1 0,-1 0,1 0,-1 1,1-1,0 0,-1 1,1 0,0 0,-1 0,6 0,-5 2,1 0,-1 0,0 0,1 1,-1-1,0 1,-1-1,1 1,0 0,-1 0,0 1,1-1,-1 0,1 5,26 52,-27-56,-1 1,0 0,0-1,0 1,0 0,-1 0,1-1,-1 1,-1 0,0 7,-4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18.9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318 1,'-1'15,"0"-1,-2 1,-4 19,-6 34,12 41,2-74,-1 0,-2 0,-11 60,6-63,5-18,-1-1,-1 1,0-1,0 0,-8 13,10-22,-1 0,0 1,0-1,-1-1,1 1,-1 0,0-1,0 0,0 0,0 0,0-1,-1 1,1-1,-1 0,0 0,1 0,-11 1,-5 0,0 0,0-2,-38-1,36-1,1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20.80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0 568,'4'-2,"0"0,0 1,-1-2,0 1,1 0,-1-1,0 1,0-1,0 0,0 0,-1 0,1 0,-1-1,0 1,3-7,6-5,107-133,-85 109,62-56,-26 27,-37 40,-25 22,1 0,-1-1,0 0,9-12,45-46,-48 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23.50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750 0,'-1'13,"-1"-1,0 0,0 0,-1 0,-1 0,0 0,0-1,-1 0,-1 1,-9 13,6-11,0 0,-2-1,1-1,-2 0,1 0,-2-1,-16 12,13-10,0 1,0 0,2 1,-23 29,9-10,18-25,0 0,0-1,0 0,-1-1,-1 0,-12 6,9-6,1 1,0 1,-16 14,2 1,11-10,1-1,1 2,0 0,1 1,1 1,0 0,1 0,-15 30,-65 126,53-100,30-60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8:55.37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153 1,'0'13,"-4"51,3-62,1 0,0 0,-1 0,0 1,0-1,1 0,-1 0,0 0,0 0,-1-1,1 1,0 0,-1 0,1-1,-1 1,0-1,1 1,-1-1,0 0,0 0,0 1,0-1,0-1,-3 3,4-4,1 0,0 1,-1-1,1 0,0 1,0-1,0 0,0 0,0 1,0-1,0 0,0 1,0-1,0 0,0 1,0-1,0 0,1 0,-1 1,0-1,0 0,1 1,-1-1,1 1,-1-1,1 0,10-23,-4 12,-8 18,-3 20,4-20,0-1,-1 0,0 1,0-1,0 0,0 0,-1 0,1 0,-1 0,-1 0,1 0,-1 0,0-1,0 0,0 1,0-1,-1 0,0 0,0-1,0 1,0-1,-6 4,-21 34,37-56,11-18,-12 28,0-1,-1 1,0-1,0 0,0 0,-1-1,1 1,-2-1,1 0,-1 1,0-1,1-9,-25 51,17-29,0 1,0-1,1 1,-7 14,-36 98,44-110,1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5:52.66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873 393,'-1'-3,"-1"0,0 1,0-1,0 1,0 0,0-1,0 1,-1 0,1 0,-1 1,1-1,-1 0,0 1,0-1,1 1,-6-1,2-1,-29-11,0 1,-1 1,-1 3,1 1,-2 1,1 2,-1 2,-72 3,108 0,0 0,0 0,0 1,0-1,1 1,-1-1,0 1,0 0,1 0,-1 0,0 0,1 0,-1 0,1 0,-1 0,1 0,0 1,0-1,-1 1,1-1,0 1,-1 1,-15 46,16-43,-1 1,1-1,-2 1,1-1,-1 0,-7 12,8-15,-43 47,42-47,0 0,0-1,0 1,0-1,0 0,-1 0,1 0,-1-1,1 1,-1-1,1 0,-1 0,0 0,-7 1,10-3,1 1,-1 0,1 0,-1 0,1-1,-1 1,1 0,-1-1,1 1,-1 0,1-1,-1 1,1-1,0 1,-1-1,1 1,0-1,-1 1,1-1,0 1,0-1,-1 1,1-1,0 1,0-1,0 1,0-1,0 0,0 1,0-1,0 1,0-1,0 0,0 1,0-1,0 1,1-1,-1 1,0-1,0 1,1-1,-1 0,13-37,-6 21,-4-8,-1 0,-1 1,-2-1,-6-47,0-33,2 81,2 4,3 19,1 0,0 1,0-1,0 0,0 0,0 1,0-1,0 1,0-1,0 1,0 0,0-1,0 1,0 0,0 0,0-1,1 1,-1 0,0 0,0 0,0 0,2 1,51 2,64 11,-65-7,4-1,0-2,89-6,-146 2,1 1,-1-1,1 0,-1 0,1 0,-1 0,1 0,-1 0,1 0,-1 0,1 0,-1 0,1 0,-1 0,1-1,-1 1,1 0,-1 0,0 0,1-1,-1 1,1 0,-1 0,1-1,-1 1,0 0,1-1,-1 1,0-1,0 1,1 0,-1-1,0 1,0-1,1 1,-1-1,0 1,0-1,0 1,0-1,0 1,0-1,-16-19,-35-13,43 29,-1 0,1 1,-1 0,1 1,-14-3,-9-2,30 7,1 0,-1 0,1 0,-1 0,1 0,-1 0,1 0,-1 0,1-1,-1 1,1 0,-1 0,1 0,0-1,-1 1,1 0,-1-1,1 1,0 0,-1-1,1 1,0-1,-1 1,1 0,0-1,-1 1,1-1,0 1,0-1,0 1,0-1,-1 1,1-1,0 1,0-1,0 1,0-1,0 1,0-1,0 1,0-1,0 1,1-1,-1 1,0-1,0 1,0-1,0 1,1-1,-1 1,0 0,1-2,3-8,-9 12,0 0,1 0,-1 0,1 0,-1 0,1 1,-4 3,-70 56,-89 64,103-78,38-27,-51 32,70-49,-1 1,0-2,0 1,0-1,0-1,0 1,-1-1,1-1,-1 0,0 0,-14 0,21-2,1 1,0 0,0 0,-1-1,1 1,0 0,0-1,0 1,0-1,0 0,0 1,0-1,0 0,0 1,0-1,0 0,0 0,0 0,1 0,-1 0,0 0,1 0,-1 0,1 0,-1 0,1-1,0 1,-1 0,1 0,0 0,0-1,-1 1,1 0,0 0,1 0,-1-1,0 1,0 0,0 0,1-1,-1 1,1-1,0-1,-1 1,1-1,0 1,0-1,0 1,0-1,1 1,-1 0,0-1,1 1,0 0,0 0,-1 0,1 1,0-1,0 0,1 1,-1-1,4-1,15-1,0 2,0 1,1 0,-1 1,0 2,0 0,27 6,-16-3,34 4,119 21,-176-28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02.16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607 556,'-3'3,"0"0,0 0,0 0,0 0,-1-1,1 0,-1 1,1-1,-1 0,-7 2,-16 3,-1 0,0-2,0-1,0-1,0-2,-1-1,-33-3,54 2,1-1,-1 1,1-1,0 0,0-1,0 0,0 0,1-1,-8-4,-56-45,30 21,35 29,0 0,1 0,-1-1,1 1,0-1,0 0,1 0,-1 0,1-1,0 1,0-1,0 0,1 0,-1 0,1 0,0 0,1 0,-1-1,1 1,0 0,1-1,-1 1,1-1,1-9,-1 10,-1 1,0-1,1 1,-2 0,1-1,0 1,-4-6,3 5,0 1,1-1,-1 1,1-1,0 1,0-1,0-5,1 11,-1 0,1 0,-1 0,1 0,0-1,-1 1,0 0,1 0,-1-1,1 1,-1 0,0-1,1 1,-1 0,0-1,0 1,0-1,1 0,-1 1,0-1,0 0,0 1,0-1,0 0,0 0,0 0,-1 0,-8-5,14-16,-1 17,0 0,1 0,-1 1,1-1,-1 1,1-1,0 1,1 0,-1 1,0-1,1 1,-1 0,1 0,0 0,0 1,9-3,-7 3,0-1,-1-1,1 1,0-1,-1 0,0-1,0 0,11-8,-10 4,-1 0,-1 0,0 0,0 0,0-1,-1 0,0 0,-1 0,0 0,0-1,-1 0,1-12,-2 20,0 1,-1-1,1 1,0-1,0 1,0 0,1-1,-1 1,0 0,0 0,1 0,-1 0,1 0,-1 0,1 0,-1 0,1 0,-1 1,1-1,0 1,-1-1,1 1,0 0,0 0,-1-1,4 2,58-1,-45 1,14 0,1-1,-1-2,0-2,0 0,0-2,42-15,-70 20,0-1,0 1,0 0,0 0,1 1,-1-1,0 1,0 0,0 0,1 0,-1 0,0 1,0 0,0 0,8 2,-10-1,0-1,-1 0,1 1,0-1,-1 1,1-1,-1 1,1 0,-1 0,0-1,0 1,0 0,0 0,0 0,0 1,-1-1,1 0,-1 0,1 0,-1 0,0 1,0-1,0 0,0 0,0 0,0 1,-1-1,1 0,-1 0,1 0,-2 3,-1 5,0 0,-1 0,0-1,-1 1,0-1,0 0,-1 0,-7 8,-62 61,60-65,0 1,1 0,1 1,0 1,1 0,1 0,-10 20,-29 105,42-119,5-13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15.1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764 899,'-19'-1,"0"-1,0-1,0 0,1-2,-1 0,1-1,-33-16,19 6,0-2,1-1,-34-29,59 44,1 0,-1 0,1-1,0 0,0 0,0-1,1 1,0-1,0 0,0 0,1-1,0 1,0-1,0 1,1-1,0 0,1 0,-1 0,1 0,1 0,-1 0,1-1,2-13,-1 14,-1 0,0 0,0 0,-1 0,0 0,0 1,0-1,-1 0,0 0,0 1,-1-1,0 1,-6-11,6 13,0 0,-1 1,1 0,-1-1,0 1,0 0,0 1,0-1,0 1,0 0,-1 0,1 0,-1 0,0 1,0 0,1 0,-1 0,0 0,0 1,-7 0,-11 1,18 0,0-1,0 1,1-1,-1 0,0 0,0-1,0 1,0-1,1 0,-1-1,0 1,1-1,-1 0,1 0,0 0,-1 0,1-1,0 0,-6-6,-66-55,74 59,1 1,-1 0,1 0,0 0,0-1,0 1,0-1,1 1,0 0,0-1,0 1,0-1,2-4,-1-1,-9 24,8-14,0 1,-1-1,1 0,0 0,-1 1,1-1,-1 0,1 0,0 0,-1 0,1 1,0-1,-1 0,1 0,-1 0,1 0,0 0,-1 0,1 0,-1 0,1 0,0 0,-1 0,1-1,-1 1,1 0,0 0,-1 0,1 0,0-1,-1 1,1 0,0 0,-1-1,1 1,0 0,-1 0,1-1,0 1,0 0,0-1,-1 1,1-1,0 1,0 0,0-1,0 1,0 0,-1-1,1 1,0-1,0 1,0 0,0-1,0 0,0 0,0 0,0 0,-1 0,1 0,0 0,0-1,0 1,0 0,0 0,0 0,0 0,1 0,-1 0,0 0,1 0,-1 0,0 0,1 0,0 0,-1 0,1 0,-1 0,1 0,0 0,0 0,-1 1,1-1,0 0,0 0,0 1,0-1,0 1,0-1,0 1,0-1,0 1,2-1,43-11,-43 12,1-1,29-5,53-15,-79 19,0 0,0-1,-1 1,1-1,-1-1,0 1,0-1,0 0,0 0,-1-1,0 0,0 0,0 0,7-10,-12 14,1 0,-1 0,1 0,-1 0,1 0,-1 0,0 0,0 0,1 0,-1 0,0-1,0 1,0 0,0 0,-1 0,1 0,0 0,0 0,-1 0,1 0,0 0,-1 0,1 0,-1 0,1 0,-1 0,0 0,1 0,-1 1,0-1,0 0,1 0,-1 1,0-1,0 1,0-1,0 0,0 1,0 0,0-1,0 1,0 0,0-1,0 1,0 0,0 0,-2 0,-11-3,1 2,0-1,-17 2,10-1,19 1,1 0,0 0,0 0,-1 0,1 1,0-1,0 0,-1 0,1 0,0 0,0 0,-1 0,1 0,0-1,0 1,-1 0,1 0,0 0,0 0,-1 0,1 0,0 0,0 0,0-1,-1 1,1 0,0 0,0 0,0-1,0 1,-1 0,1 0,0 0,0-1,0 1,0 0,0 0,0-1,0 1,-1 0,1 0,0-1,0 1,0-1,11-8,18-6,0 7,-1 1,2 2,30-2,-14 2,61 0,-73 5,47-6,-43 3,-29 3,-1-1,1 0,0 0,-1-1,1 0,15-5,-36 3,-12 5,17 3,1 0,-1 1,1 0,0 0,0 1,0-1,1 1,0 0,0 1,0-1,-4 10,-4 8,-20 49,27-53,0-1,1 1,2 0,0 1,0 31,2-45,1 0,-1 0,-1 0,1 0,-1 0,0 0,-1 0,1 0,-2-1,1 1,0-1,-1 0,-1 0,1 0,-10 9,-1-3,1-1,-1-1,-1 0,-27 13,-37 22,51-16,25-23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3T22:36:27.12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490 389,'-12'-2,"1"0,-1-1,1-1,0 0,0 0,0-1,1-1,-16-9,-5-2,-28-11,32 16,1-1,0-1,0-1,-42-33,68 48,-1-1,1 0,0 1,-1-1,1 1,0-1,0 0,-1 1,1-1,0 0,0 1,0-1,0 0,0 0,0 1,0-1,0 0,0 1,0-1,0 0,0 1,0-1,0 0,1 1,-1-1,0 0,1 1,0-2,15-23,1-4,-11 7,-5 18,-1 0,1 0,0 1,0-1,1 0,-1 1,1-1,3-3,-4 5,1 1,0-1,-1 1,1 0,0 0,0-1,0 2,0-1,0 0,0 0,0 0,0 1,0-1,0 1,0 0,0 0,0 0,0 0,4 0,71 4,112 21,-85-9,38-4,-111-11,-24-2,-1 1,1 0,0 1,-1-1,1 2,0-1,10 4,-16-5,0 1,0-1,0 1,0 0,0 0,0-1,-1 1,1 0,0 0,0 0,0 0,-1 0,1 0,-1 0,1 0,0 0,-1 0,0 1,1 0,-1 1,1 0,-1 0,0-1,-1 1,1 0,0 0,-1 0,0 0,1-1,-1 1,-2 3,-3 6,-1 0,-1-1,0 0,0 0,-1-1,-1 0,1-1,-19 14,11-8,0 0,-14 18,22-23,-1-1,0 0,-1-1,0 0,0-1,0 0,-18 8,15-8,0 1,0 0,0 1,-18 17,19-16,0 0,0 0,-1-1,0-1,-1-1,0 0,-16 6,-3-6,0-2,-1-1,1-1,-1-2,0-1,-35-6,65 6,1-1,-1 0,1 0,-1 0,1 0,0-1,0 1,-1-1,1-1,0 1,1 0,-6-4,8 5,0 0,1 0,-1 0,0 0,0 0,0-1,1 1,-1 0,1 0,-1 0,1-1,-1 1,1 0,0-1,0 1,-1 0,1-1,0 1,0 0,0-1,1 1,-1 0,0-1,0 1,1 0,-1 0,1-1,-1 1,1 0,-1 0,1 0,0-1,0 1,-1 0,1 0,0 0,0 0,0 1,0-1,0 0,0 0,1 0,-1 1,2-2,16-8,-14 8,-1 0,0 0,0-1,0 1,0-1,0 0,4-4,-8 6,1 1,-1-1,1 0,-1 0,0 0,1 0,-1 0,0 0,0 0,1 0,-1 0,0 0,0 0,0 0,0 0,0 0,-1 0,1 0,0 0,0 0,-1 0,1 0,0 0,-1 0,1 0,-1 0,0 1,1-1,-1 0,1 0,-1 0,0 1,0-1,1 0,-1 1,0-1,0 1,0-1,0 1,-1-1,0 0,-1 0,1 0,0 0,-1 0,1 1,-1-1,1 1,-1 0,1-1,-4 1,5 0,0 0,0 0,0 0,0 0,0 0,0 0,0 0,0 0,0 1,0-1,0 0,1 0,-1 1,0-1,0 1,0-1,0 1,0-1,1 1,-1-1,0 1,0 0,1 0,-1-1,1 1,-1 0,0 0,0 1,2-2,0 1,-1 0,1 0,0-1,0 1,-1-1,1 1,0-1,0 1,0-1,0 1,0-1,0 0,0 1,0-1,0 0,0 0,-1 0,1 0,0 0,0 0,0 0,2 0,30 1,-31-1,50 2,-29 0,-1-1,1-1,0-1,0-1,-1-1,27-7,-44 8,-1-1,0 0,0 1,0-1,0-1,-1 1,1 0,-1-1,0 0,0 0,0 0,0 0,2-5,30-66,-27 58,2-3,2 0,0 1,1 1,1 0,0 0,21-17,14-19,-46 50,-1-1,1 0,-1 1,0-1,-1 0,1 0,-1 0,0-1,0 1,-1 0,1 0,-1-7,0 8,-9 78,-5 89,14-150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3:10.70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1006 470,'-30'0,"-5"0,1-1,-39-6,59 5,1-1,1-1,-1 0,0-1,1 0,0-1,0 0,-21-16,-131-111,161 130,0-1,-1 1,0 0,0 1,1-1,-2 1,1 0,0 0,0 0,-1 0,1 1,-1-1,-4 0,6 2,0 1,0-1,1 0,-1 1,0-1,0 1,1 0,-1 0,1 0,-1 0,1 0,-1 0,1 1,0 0,-1-1,1 1,0 0,0 0,0 0,0 0,1 0,-3 4,-28 53,29-50,0-1,-1 0,0 0,0 0,-1-1,0 0,0 1,-1-2,0 1,0-1,0 0,-13 9,17-14,0 0,0 0,0-1,-1 1,1-1,0 0,0 1,-1-1,1 0,0 0,0-1,-1 1,1 0,0-1,0 1,0-1,0 0,-1 0,-2-1,-39-30,11 6,-14-6,40 25,-1 1,0 1,0 0,0 0,-1 0,-16-6,21 9,-1 0,1 0,0 0,0-1,0 0,1 0,-1 0,1 0,-1 0,1-1,0 1,0-1,1 0,-1 0,-2-7,4 10,0-1,0 1,0-1,1 0,-1 1,1-1,-1 0,1 1,-1-1,1 0,0 0,0 1,0-1,0 0,0 0,0 1,1-1,-1 0,0 1,1-1,0 0,-1 1,1-1,0 0,0 1,0-1,0 1,0 0,0-1,0 1,0 0,0-1,1 1,-1 0,1 0,-1 0,1 0,-1 1,1-1,-1 0,1 1,2-2,23-3,-1 1,0 1,1 2,-1 0,45 5,-2-1,-20-2,114-2,-140-1,1-1,-1-1,0-1,41-14,-56 16,-1-1,0-1,0 1,0-1,-1-1,1 1,-1-1,-1 0,1 0,-1-1,0 1,0-1,-1 0,0-1,0 1,-1-1,5-14,-3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3:14.73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366 352,'0'2,"-1"1,0-1,0 0,0 0,-1 0,1-1,0 1,-1 0,1 0,-1-1,0 1,1-1,-1 1,0-1,-2 1,-32 21,35-22,-4 2,1-1,0 0,-1 0,0 0,1 0,-1-1,0 1,0-1,0-1,0 1,0-1,0 0,0 0,0 0,0-1,-6-1,8 1,0 0,1 0,-1 0,0-1,0 1,1-1,-1 0,1 0,-1 0,1 0,0 0,0-1,0 1,0-1,0 1,1-1,-1 0,1 1,0-1,-1 0,1 0,0 0,1 0,-1 0,1 0,-1-5,1 2,-1-1,0 1,0 0,-1 0,1 0,-1 0,-1 0,1 0,-1 1,-5-9,6 11,-1 1,0-1,0 0,0 1,-1 0,1 0,0 0,-1 0,1 0,-1 1,0-1,1 1,-1 0,0 0,0 1,0-1,0 1,-4 0,2-1,0 1,1-1,-1 0,0-1,0 1,1-1,-1 0,-8-5,13 6,0 1,0-1,0 1,1-1,-1 0,0 0,0 0,1 1,-1-1,0 0,1 0,-1 0,1 0,-1 0,1 0,-1 0,1 0,0 0,0 0,-1-2,1 1,1 0,-1 0,1 0,-1 0,1 1,0-1,0 0,-1 0,1 1,0-1,1 1,-1-1,0 0,0 1,1 0,1-2,52-60,-42 46,1 0,0 2,2 0,19-16,-28 27,0 1,0-1,1 1,-1 1,1 0,0 0,0 0,0 1,0 0,0 0,12 2,-3-1,1 1,-1 1,0 1,23 7,-14 1,-1 0,0 2,-1 1,0 1,37 31,-7-6,-47-36,0 1,-1 0,1 1,-1-1,0 1,-1 0,0 1,1-1,-2 1,1 0,-1 0,0 1,-1-1,0 1,0 0,0 0,1 9,-4-15,0-1,0 1,-1-1,1 1,0-1,-1 0,1 1,-1-1,1 0,-1 1,0-1,1 0,-1 0,0 1,0-1,0 0,0 0,0 0,0 0,0 0,0 0,0-1,-1 1,1 0,0 0,0-1,-1 1,1-1,-1 1,1-1,0 0,-1 0,1 1,-1-1,-2 0,-61 3,57-3,-19 0,6 1,0-1,0-1,0-1,1-1,-1 0,1-2,-33-11,31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3:17.1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40 31,'-34'-9,"29"2,21 0,39 2,-1 2,72 6,-23 0,-31-2,110 17,-81-10,-72-8,0 2,43 9,-8-2,-44-8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4:23:18.8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155 716,'-1'-7,"-1"0,1 1,-1-1,-1 1,1 0,-1 0,-5-8,-5-13,-31-72,32 76,1-1,1 0,0 0,2-1,-7-38,14 56,-2-9,1-1,0 0,1 0,1 0,0 0,1 0,7-30,-7 44,0 1,1 0,-1-1,1 1,0 0,0 0,0 0,0 0,0 0,0 1,0-1,0 1,1-1,-1 1,1 0,-1 0,1 0,0 0,-1 0,1 0,0 1,-1 0,1-1,3 1,11-1,0 1,32 4,-21-1,-17-3,4 1,0 0,0-1,0-1,26-4,-37 4,-1 0,0 0,0 0,1 0,-1-1,0 1,0-1,0 0,-1 1,1-1,0-1,-1 1,1 0,-1-1,0 1,0-1,0 0,0 0,0 1,0-1,-1-1,1 1,-1 0,0 0,0 0,1-6,-1 2,-1 1,1 0,-1 0,0-1,0 1,-1 0,-1-11,1 16,1 0,0 1,0-1,-1 0,1 0,0 1,-1-1,1 0,-1 1,1-1,-1 0,1 1,-1-1,1 1,-1-1,0 1,1-1,-1 1,0-1,0 1,1 0,-1-1,0 1,-1-1,0 2,1-1,-1 0,0 0,0 1,1-1,-1 1,0 0,1-1,-1 1,0 0,1 0,-1 0,1 0,-1 0,1 0,-2 2,-8 10,0 0,1 1,0 0,1 0,0 1,2 0,0 1,0-1,-6 25,4-12,-2-1,-16 28,7-19,11-19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6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6119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7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87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82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5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7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4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5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2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2A8A17-C8D3-4B3C-BE47-8443BE9E2F0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6170-8FF0-47A9-B08D-017E5F0E1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7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0.PNG"/><Relationship Id="rId18" Type="http://schemas.openxmlformats.org/officeDocument/2006/relationships/customXml" Target="../ink/ink7.xml"/><Relationship Id="rId3" Type="http://schemas.openxmlformats.org/officeDocument/2006/relationships/image" Target="../media/image23.png"/><Relationship Id="rId21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26.png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0.PNG"/><Relationship Id="rId5" Type="http://schemas.openxmlformats.org/officeDocument/2006/relationships/image" Target="../media/image25.png"/><Relationship Id="rId15" Type="http://schemas.openxmlformats.org/officeDocument/2006/relationships/image" Target="../media/image100.png"/><Relationship Id="rId23" Type="http://schemas.openxmlformats.org/officeDocument/2006/relationships/image" Target="../media/image29.png"/><Relationship Id="rId10" Type="http://schemas.openxmlformats.org/officeDocument/2006/relationships/customXml" Target="../ink/ink3.xml"/><Relationship Id="rId19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7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microsoft.com/office/2007/relationships/media" Target="../media/media2.avi"/><Relationship Id="rId7" Type="http://schemas.openxmlformats.org/officeDocument/2006/relationships/customXml" Target="../ink/ink10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avi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34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avi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40.png"/><Relationship Id="rId18" Type="http://schemas.openxmlformats.org/officeDocument/2006/relationships/customXml" Target="../ink/ink16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44.png"/><Relationship Id="rId7" Type="http://schemas.microsoft.com/office/2007/relationships/hdphoto" Target="../media/hdphoto1.wdp"/><Relationship Id="rId12" Type="http://schemas.openxmlformats.org/officeDocument/2006/relationships/customXml" Target="../ink/ink13.xml"/><Relationship Id="rId17" Type="http://schemas.openxmlformats.org/officeDocument/2006/relationships/image" Target="../media/image42.png"/><Relationship Id="rId2" Type="http://schemas.openxmlformats.org/officeDocument/2006/relationships/video" Target="../media/media6.avi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microsoft.com/office/2007/relationships/media" Target="../media/media6.avi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12.xml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8.avi"/><Relationship Id="rId7" Type="http://schemas.openxmlformats.org/officeDocument/2006/relationships/image" Target="../media/image47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8.avi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6.avi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A0578C4-5EAD-461C-9746-C3F7C8356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2"/>
                </a:solidFill>
              </a:rPr>
              <a:t>ECH 267 Final Project </a:t>
            </a:r>
          </a:p>
          <a:p>
            <a:pPr algn="r"/>
            <a:r>
              <a:rPr lang="en-US">
                <a:solidFill>
                  <a:schemeClr val="tx2"/>
                </a:solidFill>
              </a:rPr>
              <a:t>Jonathan Dorsey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18266-A637-4D18-9C72-1842A4325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b="0" i="0" u="none" strike="noStrike">
                <a:effectLst/>
                <a:latin typeface="Arial" panose="020B0604020202020204" pitchFamily="34" charset="0"/>
              </a:rPr>
              <a:t>MPC for Robotic Arm Path Planning and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111546C-FB45-4854-8B3E-EE1C9FD1C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8575"/>
          <a:stretch/>
        </p:blipFill>
        <p:spPr>
          <a:xfrm>
            <a:off x="1448375" y="0"/>
            <a:ext cx="4099926" cy="352697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A2BD286-E5DE-42EC-8605-1EB79DC45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r="7593"/>
          <a:stretch/>
        </p:blipFill>
        <p:spPr>
          <a:xfrm>
            <a:off x="7188199" y="0"/>
            <a:ext cx="3965277" cy="34290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40FCF27-A9EB-4C2D-994E-4C599A160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8492"/>
          <a:stretch/>
        </p:blipFill>
        <p:spPr>
          <a:xfrm>
            <a:off x="1448376" y="3358831"/>
            <a:ext cx="4099925" cy="3478614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3B4C83-306C-46F3-B077-4D84819957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8492"/>
          <a:stretch/>
        </p:blipFill>
        <p:spPr>
          <a:xfrm>
            <a:off x="7188200" y="3429000"/>
            <a:ext cx="4019968" cy="3452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3A766B-8AD9-4A31-8329-BEB069B5AC45}"/>
                  </a:ext>
                </a:extLst>
              </p14:cNvPr>
              <p14:cNvContentPartPr/>
              <p14:nvPr/>
            </p14:nvContentPartPr>
            <p14:xfrm>
              <a:off x="1868630" y="330819"/>
              <a:ext cx="269640" cy="342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3A766B-8AD9-4A31-8329-BEB069B5AC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630" y="321819"/>
                <a:ext cx="2872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1E0A08-AC7D-435E-BFD6-003A188E519A}"/>
                  </a:ext>
                </a:extLst>
              </p14:cNvPr>
              <p14:cNvContentPartPr/>
              <p14:nvPr/>
            </p14:nvContentPartPr>
            <p14:xfrm>
              <a:off x="1897357" y="331354"/>
              <a:ext cx="314640" cy="177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1E0A08-AC7D-435E-BFD6-003A188E51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4357" y="268354"/>
                <a:ext cx="4402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4F0B5C-CA54-46E2-A431-A75BF08E923D}"/>
                  </a:ext>
                </a:extLst>
              </p14:cNvPr>
              <p14:cNvContentPartPr/>
              <p14:nvPr/>
            </p14:nvContentPartPr>
            <p14:xfrm>
              <a:off x="7784363" y="346834"/>
              <a:ext cx="249840" cy="221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4F0B5C-CA54-46E2-A431-A75BF08E92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1363" y="284194"/>
                <a:ext cx="3754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4240B1-F842-40CE-B2F9-DE9DF6D25CE5}"/>
                  </a:ext>
                </a:extLst>
              </p14:cNvPr>
              <p14:cNvContentPartPr/>
              <p14:nvPr/>
            </p14:nvContentPartPr>
            <p14:xfrm>
              <a:off x="1952160" y="3767628"/>
              <a:ext cx="275040" cy="324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4240B1-F842-40CE-B2F9-DE9DF6D25C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9520" y="3704988"/>
                <a:ext cx="4006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67F56B-8E15-40D0-8B7C-4266FF57B7A4}"/>
                  </a:ext>
                </a:extLst>
              </p14:cNvPr>
              <p14:cNvContentPartPr/>
              <p14:nvPr/>
            </p14:nvContentPartPr>
            <p14:xfrm>
              <a:off x="7638975" y="3630828"/>
              <a:ext cx="298800" cy="204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67F56B-8E15-40D0-8B7C-4266FF57B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5975" y="3568188"/>
                <a:ext cx="424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998E5E-227F-4BA9-AE55-4F25EAA218D6}"/>
                  </a:ext>
                </a:extLst>
              </p14:cNvPr>
              <p14:cNvContentPartPr/>
              <p14:nvPr/>
            </p14:nvContentPartPr>
            <p14:xfrm>
              <a:off x="7663247" y="3825640"/>
              <a:ext cx="362160" cy="16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998E5E-227F-4BA9-AE55-4F25EAA218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00607" y="3763000"/>
                <a:ext cx="4878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499DFC-B821-419E-AE71-0261232A9620}"/>
                  </a:ext>
                </a:extLst>
              </p14:cNvPr>
              <p14:cNvContentPartPr/>
              <p14:nvPr/>
            </p14:nvContentPartPr>
            <p14:xfrm>
              <a:off x="7671527" y="388000"/>
              <a:ext cx="253800" cy="15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499DFC-B821-419E-AE71-0261232A96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08527" y="325000"/>
                <a:ext cx="3794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A983D8-9031-45AA-9EEC-052582C418B0}"/>
                  </a:ext>
                </a:extLst>
              </p14:cNvPr>
              <p14:cNvContentPartPr/>
              <p14:nvPr/>
            </p14:nvContentPartPr>
            <p14:xfrm>
              <a:off x="2045087" y="3699640"/>
              <a:ext cx="333000" cy="2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A983D8-9031-45AA-9EEC-052582C418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82447" y="3636640"/>
                <a:ext cx="458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861381-5406-4A15-8715-CAFEE16F2871}"/>
                  </a:ext>
                </a:extLst>
              </p14:cNvPr>
              <p14:cNvContentPartPr/>
              <p14:nvPr/>
            </p14:nvContentPartPr>
            <p14:xfrm>
              <a:off x="2101247" y="399160"/>
              <a:ext cx="128880" cy="257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861381-5406-4A15-8715-CAFEE16F28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8607" y="336160"/>
                <a:ext cx="254520" cy="3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36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FA7E-AC05-48FA-9778-64F7FD9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in Action: 2 Link Robot Sim.</a:t>
            </a:r>
          </a:p>
        </p:txBody>
      </p:sp>
      <p:pic>
        <p:nvPicPr>
          <p:cNvPr id="3" name="robot_MPC">
            <a:hlinkClick r:id="" action="ppaction://media"/>
            <a:extLst>
              <a:ext uri="{FF2B5EF4-FFF2-40B4-BE49-F238E27FC236}">
                <a16:creationId xmlns:a16="http://schemas.microsoft.com/office/drawing/2014/main" id="{51EAB93B-BF30-4427-97B4-0C8B96D39C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9054" y="2280741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83C431-1AFC-4A66-A370-F84F82B5ECAF}"/>
                  </a:ext>
                </a:extLst>
              </p14:cNvPr>
              <p14:cNvContentPartPr/>
              <p14:nvPr/>
            </p14:nvContentPartPr>
            <p14:xfrm>
              <a:off x="6688000" y="364017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83C431-1AFC-4A66-A370-F84F82B5EC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5360" y="357753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robot_MPC">
            <a:hlinkClick r:id="" action="ppaction://media"/>
            <a:extLst>
              <a:ext uri="{FF2B5EF4-FFF2-40B4-BE49-F238E27FC236}">
                <a16:creationId xmlns:a16="http://schemas.microsoft.com/office/drawing/2014/main" id="{D69CD837-073B-4187-8575-51592567B2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11369" y="228074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2DD6-04AF-4226-B479-6E90BB57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Motion Constraints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B6727C-439F-4B65-B130-F0E2506A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7255" y="1341702"/>
            <a:ext cx="5157787" cy="823912"/>
          </a:xfrm>
        </p:spPr>
        <p:txBody>
          <a:bodyPr>
            <a:normAutofit/>
          </a:bodyPr>
          <a:lstStyle/>
          <a:p>
            <a:r>
              <a:rPr lang="en-US" sz="3600" dirty="0"/>
              <a:t>Feasible Goal Pose </a:t>
            </a:r>
          </a:p>
        </p:txBody>
      </p:sp>
      <p:pic>
        <p:nvPicPr>
          <p:cNvPr id="9" name="robot_MPC">
            <a:hlinkClick r:id="" action="ppaction://media"/>
            <a:extLst>
              <a:ext uri="{FF2B5EF4-FFF2-40B4-BE49-F238E27FC236}">
                <a16:creationId xmlns:a16="http://schemas.microsoft.com/office/drawing/2014/main" id="{3E3885A6-911F-49D5-870A-7CAC1C47FEE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6426" y="2547664"/>
            <a:ext cx="4395787" cy="3297238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4FF730-5CBE-41BD-BC7D-DFAD3F570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378751"/>
            <a:ext cx="5183188" cy="4634441"/>
          </a:xfrm>
        </p:spPr>
        <p:txBody>
          <a:bodyPr/>
          <a:lstStyle/>
          <a:p>
            <a:r>
              <a:rPr lang="en-US" dirty="0"/>
              <a:t>Robots can often have physical limitations on range of possible motions.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 be implemented by adjusting the bounds of the inequality constraints for the angular position states of the robot.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2DD6-04AF-4226-B479-6E90BB57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Infeasible Goal</a:t>
            </a:r>
          </a:p>
        </p:txBody>
      </p:sp>
      <p:pic>
        <p:nvPicPr>
          <p:cNvPr id="4" name="robot_MPC">
            <a:hlinkClick r:id="" action="ppaction://media"/>
            <a:extLst>
              <a:ext uri="{FF2B5EF4-FFF2-40B4-BE49-F238E27FC236}">
                <a16:creationId xmlns:a16="http://schemas.microsoft.com/office/drawing/2014/main" id="{29B8EBCD-D068-4491-9687-2D21E43DB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2179799"/>
            <a:ext cx="5334000" cy="4000500"/>
          </a:xfrm>
          <a:prstGeom prst="rect">
            <a:avLst/>
          </a:prstGeom>
        </p:spPr>
      </p:pic>
      <p:pic>
        <p:nvPicPr>
          <p:cNvPr id="3" name="robot_MPC">
            <a:hlinkClick r:id="" action="ppaction://media"/>
            <a:extLst>
              <a:ext uri="{FF2B5EF4-FFF2-40B4-BE49-F238E27FC236}">
                <a16:creationId xmlns:a16="http://schemas.microsoft.com/office/drawing/2014/main" id="{86ADC2A5-7DF0-468D-B0FA-4A6D8FA2F2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6223" y="21387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8E19-3328-400F-9186-E84E9CC8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- Obstacle Avoidance </a:t>
            </a:r>
          </a:p>
        </p:txBody>
      </p:sp>
      <p:pic>
        <p:nvPicPr>
          <p:cNvPr id="6" name="robot_MPC">
            <a:hlinkClick r:id="" action="ppaction://media"/>
            <a:extLst>
              <a:ext uri="{FF2B5EF4-FFF2-40B4-BE49-F238E27FC236}">
                <a16:creationId xmlns:a16="http://schemas.microsoft.com/office/drawing/2014/main" id="{C38B572E-C1E8-4407-898A-E01DF4C8D08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163" y="1866900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5493-399C-41CD-839D-250C5EFC2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2121" y="1309040"/>
            <a:ext cx="5181600" cy="4732986"/>
          </a:xfrm>
        </p:spPr>
        <p:txBody>
          <a:bodyPr/>
          <a:lstStyle/>
          <a:p>
            <a:r>
              <a:rPr lang="en-US" dirty="0"/>
              <a:t>By adding term to the Cost function, we can achieve rough obstacle avoidance behavior. (Could also be added as an extra constraint)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A138E68-3BF5-4D65-BC6E-3AC936C43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43" y="2639536"/>
            <a:ext cx="3691979" cy="629666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5DF9651-A03A-4BD9-AA43-0A4E538A4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0" y="3429000"/>
            <a:ext cx="3315163" cy="32770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C3A901-277F-43BC-91EA-6463AF08316E}"/>
                  </a:ext>
                </a:extLst>
              </p14:cNvPr>
              <p14:cNvContentPartPr/>
              <p14:nvPr/>
            </p14:nvContentPartPr>
            <p14:xfrm>
              <a:off x="3453047" y="3487600"/>
              <a:ext cx="1058400" cy="92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C3A901-277F-43BC-91EA-6463AF0831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0047" y="3424600"/>
                <a:ext cx="1184040" cy="10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89E4B0-B8C0-46BB-AF0D-CD050AC0E8E1}"/>
                  </a:ext>
                </a:extLst>
              </p14:cNvPr>
              <p14:cNvContentPartPr/>
              <p14:nvPr/>
            </p14:nvContentPartPr>
            <p14:xfrm>
              <a:off x="2386829" y="5359499"/>
              <a:ext cx="142200" cy="200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89E4B0-B8C0-46BB-AF0D-CD050AC0E8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8189" y="5350859"/>
                <a:ext cx="1598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61337D-9B01-4A1C-80D3-61253AAC1A45}"/>
                  </a:ext>
                </a:extLst>
              </p14:cNvPr>
              <p14:cNvContentPartPr/>
              <p14:nvPr/>
            </p14:nvContentPartPr>
            <p14:xfrm>
              <a:off x="2301509" y="5235299"/>
              <a:ext cx="119160" cy="9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61337D-9B01-4A1C-80D3-61253AAC1A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2869" y="5226659"/>
                <a:ext cx="13680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E7EA9-53AD-4EDF-AA47-2A25714DAC09}"/>
              </a:ext>
            </a:extLst>
          </p:cNvPr>
          <p:cNvGrpSpPr/>
          <p:nvPr/>
        </p:nvGrpSpPr>
        <p:grpSpPr>
          <a:xfrm>
            <a:off x="1989647" y="5299840"/>
            <a:ext cx="566640" cy="569160"/>
            <a:chOff x="1989647" y="5299840"/>
            <a:chExt cx="5666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98A669-5A3C-4348-A195-7AB61E94A682}"/>
                    </a:ext>
                  </a:extLst>
                </p14:cNvPr>
                <p14:cNvContentPartPr/>
                <p14:nvPr/>
              </p14:nvContentPartPr>
              <p14:xfrm>
                <a:off x="1989647" y="5352760"/>
                <a:ext cx="566640" cy="47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98A669-5A3C-4348-A195-7AB61E94A6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6647" y="5289760"/>
                  <a:ext cx="69228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2C1211-AE7A-4BBA-9DF9-2FE2214AF1E4}"/>
                    </a:ext>
                  </a:extLst>
                </p14:cNvPr>
                <p14:cNvContentPartPr/>
                <p14:nvPr/>
              </p14:nvContentPartPr>
              <p14:xfrm>
                <a:off x="2308967" y="5636800"/>
                <a:ext cx="114480" cy="232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2C1211-AE7A-4BBA-9DF9-2FE2214AF1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6327" y="5574160"/>
                  <a:ext cx="240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E0EB79-E882-4C61-8B82-B0F3219A8D8D}"/>
                    </a:ext>
                  </a:extLst>
                </p14:cNvPr>
                <p14:cNvContentPartPr/>
                <p14:nvPr/>
              </p14:nvContentPartPr>
              <p14:xfrm>
                <a:off x="1997207" y="5344120"/>
                <a:ext cx="190440" cy="20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E0EB79-E882-4C61-8B82-B0F3219A8D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4207" y="5281120"/>
                  <a:ext cx="3160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AE6EBA1-DCC5-47CE-9B14-377413849F6E}"/>
                    </a:ext>
                  </a:extLst>
                </p14:cNvPr>
                <p14:cNvContentPartPr/>
                <p14:nvPr/>
              </p14:nvContentPartPr>
              <p14:xfrm>
                <a:off x="2002607" y="5299840"/>
                <a:ext cx="270000" cy="342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AE6EBA1-DCC5-47CE-9B14-377413849F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9967" y="5236840"/>
                  <a:ext cx="395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9F3A84-2207-40F6-AE8A-9CDA4A3CB09F}"/>
                    </a:ext>
                  </a:extLst>
                </p14:cNvPr>
                <p14:cNvContentPartPr/>
                <p14:nvPr/>
              </p14:nvContentPartPr>
              <p14:xfrm>
                <a:off x="2415269" y="5331419"/>
                <a:ext cx="55080" cy="118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9F3A84-2207-40F6-AE8A-9CDA4A3CB0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06629" y="5322779"/>
                  <a:ext cx="72720" cy="13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639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8E19-3328-400F-9186-E84E9CC8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Inconsistent Behavior for Obstacle Avoidance</a:t>
            </a:r>
          </a:p>
        </p:txBody>
      </p:sp>
      <p:pic>
        <p:nvPicPr>
          <p:cNvPr id="10" name="robot_MPC_1">
            <a:hlinkClick r:id="" action="ppaction://media"/>
            <a:extLst>
              <a:ext uri="{FF2B5EF4-FFF2-40B4-BE49-F238E27FC236}">
                <a16:creationId xmlns:a16="http://schemas.microsoft.com/office/drawing/2014/main" id="{17EACD16-F662-40BF-9DBA-14A956C77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726" y="1853248"/>
            <a:ext cx="5334000" cy="4000500"/>
          </a:xfrm>
          <a:prstGeom prst="rect">
            <a:avLst/>
          </a:prstGeom>
        </p:spPr>
      </p:pic>
      <p:pic>
        <p:nvPicPr>
          <p:cNvPr id="11" name="robot_MPC_bad">
            <a:hlinkClick r:id="" action="ppaction://media"/>
            <a:extLst>
              <a:ext uri="{FF2B5EF4-FFF2-40B4-BE49-F238E27FC236}">
                <a16:creationId xmlns:a16="http://schemas.microsoft.com/office/drawing/2014/main" id="{449A93FE-3427-4BCC-B5B4-26D06B0B0B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0276" y="185324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E257-E610-408D-96D5-6CEC4E3F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Obstacle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8FD6-926F-479D-ACE5-6C5A4D2A9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1158" y="2133003"/>
            <a:ext cx="4396339" cy="4195763"/>
          </a:xfrm>
        </p:spPr>
        <p:txBody>
          <a:bodyPr/>
          <a:lstStyle/>
          <a:p>
            <a:r>
              <a:rPr lang="en-US" dirty="0"/>
              <a:t>Penalty vs Constraints</a:t>
            </a:r>
          </a:p>
          <a:p>
            <a:pPr lvl="1"/>
            <a:r>
              <a:rPr lang="en-US" dirty="0"/>
              <a:t>Penalty will incentivize the control to avoid the area </a:t>
            </a:r>
          </a:p>
          <a:p>
            <a:pPr lvl="1"/>
            <a:r>
              <a:rPr lang="en-US" dirty="0"/>
              <a:t>Constraints will restrict the system from entering infeasible positions.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Local Minima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3B6E342-8FE8-4E66-BF34-613748FA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7786"/>
          <a:stretch/>
        </p:blipFill>
        <p:spPr>
          <a:xfrm>
            <a:off x="5538296" y="1853248"/>
            <a:ext cx="4854134" cy="40959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940D892-9F9C-4723-AF34-91703B037304}"/>
              </a:ext>
            </a:extLst>
          </p:cNvPr>
          <p:cNvSpPr/>
          <p:nvPr/>
        </p:nvSpPr>
        <p:spPr>
          <a:xfrm rot="19742667">
            <a:off x="6631684" y="2616299"/>
            <a:ext cx="633702" cy="51088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3623-A235-4401-9151-9D362FB0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for 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9705-CD7A-4A83-AB7C-72928958E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566" y="1690688"/>
            <a:ext cx="11082867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often desirable to know the path the system will take, and/or control the mechanisms and parameters which generate this path (shortest, minimal energy, distance from obstacle…etc.) </a:t>
            </a:r>
          </a:p>
          <a:p>
            <a:endParaRPr lang="en-US" dirty="0"/>
          </a:p>
          <a:p>
            <a:r>
              <a:rPr lang="en-US" dirty="0"/>
              <a:t>MPC can be used as means of path planning by leveraging the prediction horizon at each iteration as a feasible path from a starting pose to and goal pose. </a:t>
            </a:r>
          </a:p>
          <a:p>
            <a:endParaRPr lang="en-US" dirty="0"/>
          </a:p>
          <a:p>
            <a:r>
              <a:rPr lang="en-US" dirty="0"/>
              <a:t>Multiple Shooting returns both optimal state &amp; actions over prediction horizon according to model.</a:t>
            </a:r>
          </a:p>
          <a:p>
            <a:endParaRPr lang="en-US" dirty="0"/>
          </a:p>
          <a:p>
            <a:r>
              <a:rPr lang="en-US" dirty="0"/>
              <a:t>These states in the prediction horizon can be used to define a smooth path between two points in space, which other controllers or system can sample at any arbitrary resolution. </a:t>
            </a:r>
          </a:p>
          <a:p>
            <a:endParaRPr lang="en-US" dirty="0"/>
          </a:p>
          <a:p>
            <a:r>
              <a:rPr lang="en-US" dirty="0"/>
              <a:t>MPC is fundamentally different than other planning algorithms  in use such as A*, Dijkstra, RRT, D*, PRM, Artificial Potential Fields…etc. (Graph/Heuristic based)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4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C1CF10-F14B-4C21-9139-082A82B2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Path Planning using MPC</a:t>
            </a:r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917C8322-7BDA-4043-9C09-A1E8849FA0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2" y="1740479"/>
            <a:ext cx="4800000" cy="3990476"/>
          </a:xfr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B0681FD-4270-4D43-BFAD-7EBB19A69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6" y="1618186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2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8DE894-1C93-4632-BD9B-88E9294C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 with Obstacle Avoidance</a:t>
            </a:r>
          </a:p>
        </p:txBody>
      </p:sp>
      <p:pic>
        <p:nvPicPr>
          <p:cNvPr id="10" name="robot_MPC">
            <a:hlinkClick r:id="" action="ppaction://media"/>
            <a:extLst>
              <a:ext uri="{FF2B5EF4-FFF2-40B4-BE49-F238E27FC236}">
                <a16:creationId xmlns:a16="http://schemas.microsoft.com/office/drawing/2014/main" id="{0CA76077-A583-4161-8B25-5764D3CE9C49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3450" y="1627188"/>
            <a:ext cx="6178550" cy="4633912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508240-14C3-4A8E-8374-6ED54110C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2555" y="1627718"/>
            <a:ext cx="5181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It is desirable to avoid obstacles which occupy the most direct path from one pose to another.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minimum distance from object inequality constraint.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Heavily penalize violations of minimum distance from object</a:t>
            </a:r>
          </a:p>
        </p:txBody>
      </p:sp>
    </p:spTree>
    <p:extLst>
      <p:ext uri="{BB962C8B-B14F-4D97-AF65-F5344CB8AC3E}">
        <p14:creationId xmlns:p14="http://schemas.microsoft.com/office/powerpoint/2010/main" val="10781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1CE44-7DE4-42D4-A612-CE5E3924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266C-7D7D-409E-B86A-7BCA64A38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Explore use of MPC for Control and Planning of Robot Arm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Identify challenges specific to robotic manipulators.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504F9049-5884-440D-A8ED-A0A810E89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r="1309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231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162F-A11A-4A59-9F63-919DD014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MPC Path Planning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21B4-3091-4594-9745-85541F738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robust (due to feedback) the solutions times can vary drastically (&lt;50ms per step -&gt; 10 seconds per step) even when only considering stationary objects. </a:t>
            </a:r>
          </a:p>
          <a:p>
            <a:endParaRPr lang="en-US" dirty="0"/>
          </a:p>
          <a:p>
            <a:r>
              <a:rPr lang="en-US" dirty="0"/>
              <a:t>MPC formulation can affect the performance </a:t>
            </a:r>
          </a:p>
          <a:p>
            <a:pPr lvl="1"/>
            <a:r>
              <a:rPr lang="en-US" dirty="0"/>
              <a:t>Added Inequality constraints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Slack Variables </a:t>
            </a:r>
          </a:p>
          <a:p>
            <a:pPr lvl="1"/>
            <a:r>
              <a:rPr lang="en-US" dirty="0"/>
              <a:t>Heavy penalty in loss function </a:t>
            </a:r>
          </a:p>
        </p:txBody>
      </p:sp>
    </p:spTree>
    <p:extLst>
      <p:ext uri="{BB962C8B-B14F-4D97-AF65-F5344CB8AC3E}">
        <p14:creationId xmlns:p14="http://schemas.microsoft.com/office/powerpoint/2010/main" val="313817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162F-A11A-4A59-9F63-919DD014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21B4-3091-4594-9745-85541F738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MPC is a very flexible controller architecture, for robotic systems (MIMO, constraint handling…etc.) </a:t>
            </a:r>
          </a:p>
          <a:p>
            <a:endParaRPr lang="en-US" dirty="0"/>
          </a:p>
          <a:p>
            <a:r>
              <a:rPr lang="en-US" dirty="0"/>
              <a:t>Can be used to achieve nontrivial control objectives (obstacle avoidance…etc.) for complicated dynamic systems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MPC provides a unique  method for path planning which has all the benefit of MPC for control without the draw backs of heuristic/graph search methods.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162F-A11A-4A59-9F63-919DD014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6879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DB3C8-BFE7-4E8F-9E15-971FCD70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manipulator ?</a:t>
            </a:r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19DB47C-EA7A-4C3D-8EEF-79312A044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3" y="2058915"/>
            <a:ext cx="4144962" cy="3868631"/>
          </a:xfrm>
          <a:prstGeom prst="rect">
            <a:avLst/>
          </a:prstGeom>
        </p:spPr>
      </p:pic>
      <p:pic>
        <p:nvPicPr>
          <p:cNvPr id="7" name="Picture 6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B8010848-92BB-4439-93F9-016F9A8F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6" y="1328953"/>
            <a:ext cx="4826456" cy="532855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E52E555-D5E1-408B-BB5D-8834EABDC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92" y="1328952"/>
            <a:ext cx="4282955" cy="53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DB3C8-BFE7-4E8F-9E15-971FCD70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manipulator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B3E6C-94A7-4EF6-8130-6C3B73E3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8575" y="2052214"/>
            <a:ext cx="6820130" cy="41961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 Link – Planar Robot Manipulator</a:t>
            </a:r>
            <a:endParaRPr lang="en-US" sz="3200" dirty="0"/>
          </a:p>
          <a:p>
            <a:endParaRPr lang="en-US" dirty="0"/>
          </a:p>
          <a:p>
            <a:r>
              <a:rPr lang="en-US" dirty="0"/>
              <a:t>Links are individual actuated &amp; subject to gravity </a:t>
            </a:r>
          </a:p>
          <a:p>
            <a:endParaRPr lang="en-US" dirty="0"/>
          </a:p>
          <a:p>
            <a:r>
              <a:rPr lang="en-US" dirty="0"/>
              <a:t>Motion is restricted to the vertical plane</a:t>
            </a:r>
          </a:p>
          <a:p>
            <a:endParaRPr lang="en-US" dirty="0"/>
          </a:p>
          <a:p>
            <a:r>
              <a:rPr lang="en-US" dirty="0"/>
              <a:t>Simple, intuitive, and easy to troubleshoot </a:t>
            </a:r>
          </a:p>
          <a:p>
            <a:endParaRPr lang="en-US" dirty="0"/>
          </a:p>
          <a:p>
            <a:r>
              <a:rPr lang="en-US" dirty="0"/>
              <a:t>Dynamics are straightforward to derive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 descr="A picture containing sky&#10;&#10;Description automatically generated">
            <a:extLst>
              <a:ext uri="{FF2B5EF4-FFF2-40B4-BE49-F238E27FC236}">
                <a16:creationId xmlns:a16="http://schemas.microsoft.com/office/drawing/2014/main" id="{FAB8B717-D549-4306-8685-85B7EA28A6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72" y="2669685"/>
            <a:ext cx="4008888" cy="33707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DB3C8-BFE7-4E8F-9E15-971FCD70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Deriving Equations of Motions</a:t>
            </a:r>
            <a:endParaRPr lang="en-US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B3E6C-94A7-4EF6-8130-6C3B73E3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Typically obtained using Lagrange Equation or Newton-Euler Equations</a:t>
            </a:r>
          </a:p>
          <a:p>
            <a:endParaRPr lang="en-US" dirty="0"/>
          </a:p>
          <a:p>
            <a:r>
              <a:rPr lang="en-US" dirty="0"/>
              <a:t>Use Lagrange Equations for Simplicity</a:t>
            </a:r>
          </a:p>
        </p:txBody>
      </p:sp>
      <p:pic>
        <p:nvPicPr>
          <p:cNvPr id="24" name="Content Placeholder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7CBE92DA-141A-45FA-939C-417EDE8D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18" y="4284421"/>
            <a:ext cx="5220887" cy="1551254"/>
          </a:xfrm>
          <a:prstGeom prst="rect">
            <a:avLst/>
          </a:prstGeom>
        </p:spPr>
      </p:pic>
      <p:pic>
        <p:nvPicPr>
          <p:cNvPr id="7" name="Content Placeholder 6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263A4D27-D27D-4C08-94B4-F35B5F9E1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1"/>
          <a:stretch/>
        </p:blipFill>
        <p:spPr>
          <a:xfrm>
            <a:off x="7808913" y="1853249"/>
            <a:ext cx="3836435" cy="2413686"/>
          </a:xfrm>
        </p:spPr>
      </p:pic>
    </p:spTree>
    <p:extLst>
      <p:ext uri="{BB962C8B-B14F-4D97-AF65-F5344CB8AC3E}">
        <p14:creationId xmlns:p14="http://schemas.microsoft.com/office/powerpoint/2010/main" val="31649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9742-FDAC-4328-B564-1C1BA5E9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for Serial Robots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1B9055D-DA50-4423-9196-C7240ABDB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9" y="1277016"/>
            <a:ext cx="8821381" cy="981212"/>
          </a:xfr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2F10A916-4FD5-4BAE-8A41-160CF1A29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6" t="18353" r="10227" b="13909"/>
          <a:stretch/>
        </p:blipFill>
        <p:spPr>
          <a:xfrm>
            <a:off x="8636798" y="5794789"/>
            <a:ext cx="2567116" cy="878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6E2AD-7953-41A8-ABD7-312500946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4" y="5810182"/>
            <a:ext cx="7432450" cy="847326"/>
          </a:xfrm>
          <a:prstGeom prst="rect">
            <a:avLst/>
          </a:prstGeom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C367F3A5-AFF1-465D-9F38-2C4FA70D7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1" y="2498118"/>
            <a:ext cx="5616040" cy="1704397"/>
          </a:xfrm>
          <a:prstGeom prst="rect">
            <a:avLst/>
          </a:prstGeom>
        </p:spPr>
      </p:pic>
      <p:pic>
        <p:nvPicPr>
          <p:cNvPr id="18" name="Picture 1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0A17823-4E6B-4D8D-BDCF-017B579B0A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" t="21420" r="11086" b="7929"/>
          <a:stretch/>
        </p:blipFill>
        <p:spPr>
          <a:xfrm>
            <a:off x="292964" y="2724387"/>
            <a:ext cx="4385569" cy="1251857"/>
          </a:xfrm>
          <a:prstGeom prst="rect">
            <a:avLst/>
          </a:prstGeom>
        </p:spPr>
      </p:pic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8FE91935-04CB-45DC-9EAC-67E41A08C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t="17949" r="4444" b="17959"/>
          <a:stretch/>
        </p:blipFill>
        <p:spPr>
          <a:xfrm>
            <a:off x="292964" y="4423990"/>
            <a:ext cx="551508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8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9742-FDAC-4328-B564-1C1BA5E9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Dynamics: Take-Aways</a:t>
            </a:r>
          </a:p>
        </p:txBody>
      </p:sp>
      <p:pic>
        <p:nvPicPr>
          <p:cNvPr id="23" name="Picture 22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FC0E71BB-3DD8-4C67-BE54-A905D7721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27733" r="3480" b="16318"/>
          <a:stretch/>
        </p:blipFill>
        <p:spPr>
          <a:xfrm>
            <a:off x="2740927" y="5061080"/>
            <a:ext cx="6710146" cy="98121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49261-D67B-4861-BC4C-1D1220EE7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 of Motion are nonlinear </a:t>
            </a:r>
          </a:p>
          <a:p>
            <a:endParaRPr lang="en-US" dirty="0"/>
          </a:p>
          <a:p>
            <a:r>
              <a:rPr lang="en-US" dirty="0"/>
              <a:t>Links are coupled. Positions and Velocities are dependent on the motion of links in the system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9E7D0AEB-7114-4160-9F78-DC8362EB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72" y="3880198"/>
            <a:ext cx="8821381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0D84-1F39-4F30-A1C2-9F9E3290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for Planar Robots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907D-6AE5-4B96-ABBD-BEA0835C0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88E5A-F5D3-459F-8C52-34A8E59CB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MPC is the desirable choice for MIMO system control </a:t>
            </a:r>
          </a:p>
          <a:p>
            <a:endParaRPr lang="en-US" dirty="0"/>
          </a:p>
          <a:p>
            <a:r>
              <a:rPr lang="en-US" dirty="0"/>
              <a:t>Natively handles constraints.</a:t>
            </a:r>
          </a:p>
          <a:p>
            <a:endParaRPr lang="en-US" dirty="0"/>
          </a:p>
          <a:p>
            <a:r>
              <a:rPr lang="en-US" dirty="0"/>
              <a:t>Flexible and intuitive formulation, can easily be used to develop control objectives (e.g. avoiding obstacles)</a:t>
            </a:r>
          </a:p>
          <a:p>
            <a:endParaRPr lang="en-US" dirty="0"/>
          </a:p>
          <a:p>
            <a:r>
              <a:rPr lang="en-US" dirty="0"/>
              <a:t> Robots are often fully sensored and do not typically require real-time state estimation.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42C7A-6C82-478C-89F1-B136F6782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Path Planning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3C26EA-32AD-4BBD-8E6C-3ED43EFF9D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Determine the function of position from point A to point B, high dimensional space</a:t>
            </a:r>
          </a:p>
          <a:p>
            <a:endParaRPr lang="en-US" dirty="0"/>
          </a:p>
          <a:p>
            <a:r>
              <a:rPr lang="en-US" dirty="0"/>
              <a:t>Path planning for external control (supervisory -&gt; low level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Ease and simplicity of Path generation</a:t>
            </a:r>
          </a:p>
        </p:txBody>
      </p:sp>
    </p:spTree>
    <p:extLst>
      <p:ext uri="{BB962C8B-B14F-4D97-AF65-F5344CB8AC3E}">
        <p14:creationId xmlns:p14="http://schemas.microsoft.com/office/powerpoint/2010/main" val="96967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7699-F1AE-4EA6-AABC-846EBCAD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to Pose Control via MPC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01A74174-48D6-4AE3-B56E-97FAB2CC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72" y="1502362"/>
            <a:ext cx="6010428" cy="4507821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42737DE6-435F-4118-869F-0E65109DE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2362"/>
            <a:ext cx="6010428" cy="45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0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229</TotalTime>
  <Words>647</Words>
  <Application>Microsoft Office PowerPoint</Application>
  <PresentationFormat>Widescreen</PresentationFormat>
  <Paragraphs>102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MPC for Robotic Arm Path Planning and Control</vt:lpstr>
      <vt:lpstr>Introduction </vt:lpstr>
      <vt:lpstr>Which manipulator ?</vt:lpstr>
      <vt:lpstr>Which manipulator ?</vt:lpstr>
      <vt:lpstr>Deriving Equations of Motions</vt:lpstr>
      <vt:lpstr>Dynamics for Serial Robots</vt:lpstr>
      <vt:lpstr>Robot Dynamics: Take-Aways</vt:lpstr>
      <vt:lpstr>Model Predictive Control for Planar Robots</vt:lpstr>
      <vt:lpstr>Pose to Pose Control via MPC</vt:lpstr>
      <vt:lpstr>PowerPoint Presentation</vt:lpstr>
      <vt:lpstr>MPC in Action: 2 Link Robot Sim.</vt:lpstr>
      <vt:lpstr>Range of Motion Constraints</vt:lpstr>
      <vt:lpstr>Infeasible Goal</vt:lpstr>
      <vt:lpstr>MPC - Obstacle Avoidance </vt:lpstr>
      <vt:lpstr>Inconsistent Behavior for Obstacle Avoidance</vt:lpstr>
      <vt:lpstr>Challenges for Obstacle Avoidance</vt:lpstr>
      <vt:lpstr>MPC for Path Planning</vt:lpstr>
      <vt:lpstr>Benefits of Path Planning using MPC</vt:lpstr>
      <vt:lpstr>Path Planning with Obstacle Avoidance</vt:lpstr>
      <vt:lpstr>Problems with MPC Path Planning 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Jonny D</dc:creator>
  <cp:lastModifiedBy>Jonny D</cp:lastModifiedBy>
  <cp:revision>29</cp:revision>
  <dcterms:created xsi:type="dcterms:W3CDTF">2021-03-13T21:44:05Z</dcterms:created>
  <dcterms:modified xsi:type="dcterms:W3CDTF">2021-03-15T15:00:40Z</dcterms:modified>
</cp:coreProperties>
</file>